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4" r:id="rId4"/>
    <p:sldId id="273" r:id="rId5"/>
    <p:sldId id="271" r:id="rId6"/>
    <p:sldId id="270" r:id="rId7"/>
    <p:sldId id="269" r:id="rId8"/>
    <p:sldId id="268" r:id="rId9"/>
    <p:sldId id="275" r:id="rId10"/>
    <p:sldId id="27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Jobs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Teacher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Banker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Astronaut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Pilot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Nurse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Mechanic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flies planes.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pilot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covers the news.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reporter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works in a laboratory.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scientist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sings songs.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singer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An ______ acts in movies.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actor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fights fires.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err="1" smtClean="0">
                <a:latin typeface="Comic Sans MS" panose="030F0902030302020204" pitchFamily="66" charset="0"/>
                <a:ea typeface="+mj-ea"/>
                <a:cs typeface="+mj-cs"/>
              </a:rPr>
              <a:t>firefighter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fixes vehicles.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mechanic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An ______ astronaut goes to space.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astronaut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A ______ protects the public.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police officer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116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Jobs</vt:lpstr>
      <vt:lpstr>A ______ covers the news.</vt:lpstr>
      <vt:lpstr>A ______ works in a laboratory.</vt:lpstr>
      <vt:lpstr>A ______ sings songs.</vt:lpstr>
      <vt:lpstr>An ______ acts in movies.</vt:lpstr>
      <vt:lpstr>A ______ fights fires.</vt:lpstr>
      <vt:lpstr>A ______ fixes vehicles.</vt:lpstr>
      <vt:lpstr>An ______ astronaut goes to space.</vt:lpstr>
      <vt:lpstr>A ______ protects the public.</vt:lpstr>
      <vt:lpstr>A ______ flies planes.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ESL Puzzles</dc:creator>
  <cp:lastModifiedBy>Richard</cp:lastModifiedBy>
  <cp:revision>29</cp:revision>
  <dcterms:created xsi:type="dcterms:W3CDTF">2020-03-09T01:59:01Z</dcterms:created>
  <dcterms:modified xsi:type="dcterms:W3CDTF">2020-03-22T06:51:18Z</dcterms:modified>
</cp:coreProperties>
</file>